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460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ВАНТОРИУМ\Презентация\Slide 4_3 -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КВАНТОРИУМ\Презентация\Slide 4_3 - 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КВАНТОРИУМ\Презентация\Slide 4_3 - 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КВАНТОРИУМ\Презентация\Slide 4_3 -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ВАНТОРИУМ\Презентация\Slide 4_3 -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ВАНТОРИУМ\Презентация\Slide 4_3 -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ВАНТОРИУМ\Презентация\Slide 4_3 -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КВАНТОРИУМ\Презентация\Slide 4_3 - 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КВАНТОРИУМ\Презентация\Slide 4_3 -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КВАНТОРИУМ\Презентация\Slide 4_3 -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КВАНТОРИУМ\Презентация\Slide 4_3 - 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КВАНТОРИУМ\Презентация\Slide 4_3 - 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kab18</dc:creator>
  <cp:lastModifiedBy>kab18</cp:lastModifiedBy>
  <cp:revision>5</cp:revision>
  <dcterms:created xsi:type="dcterms:W3CDTF">2024-08-29T12:27:32Z</dcterms:created>
  <dcterms:modified xsi:type="dcterms:W3CDTF">2024-08-30T11:05:04Z</dcterms:modified>
</cp:coreProperties>
</file>