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3000372"/>
            <a:ext cx="6286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</a:rPr>
              <a:t>Инструкция </a:t>
            </a:r>
            <a:r>
              <a:rPr lang="ru-RU" sz="3000" b="1" dirty="0" smtClean="0">
                <a:solidFill>
                  <a:srgbClr val="C00000"/>
                </a:solidFill>
              </a:rPr>
              <a:t>по записи на курсы </a:t>
            </a:r>
          </a:p>
          <a:p>
            <a:pPr algn="ctr"/>
            <a:r>
              <a:rPr lang="ru-RU" sz="3000" b="1" dirty="0" smtClean="0">
                <a:solidFill>
                  <a:srgbClr val="C00000"/>
                </a:solidFill>
              </a:rPr>
              <a:t>для 4 классов в системе </a:t>
            </a:r>
          </a:p>
          <a:p>
            <a:pPr algn="ctr"/>
            <a:r>
              <a:rPr lang="ru-RU" sz="3000" b="1" smtClean="0">
                <a:solidFill>
                  <a:srgbClr val="C00000"/>
                </a:solidFill>
              </a:rPr>
              <a:t>ГИС </a:t>
            </a:r>
            <a:r>
              <a:rPr lang="ru-RU" sz="3000" b="1" dirty="0" smtClean="0">
                <a:solidFill>
                  <a:srgbClr val="C00000"/>
                </a:solidFill>
              </a:rPr>
              <a:t>АО </a:t>
            </a:r>
            <a:r>
              <a:rPr lang="ru-RU" sz="3000" b="1" smtClean="0">
                <a:solidFill>
                  <a:srgbClr val="C00000"/>
                </a:solidFill>
              </a:rPr>
              <a:t>«Навигатор»</a:t>
            </a:r>
            <a:endParaRPr lang="ru-RU" sz="3000" b="1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zav\Downloads\logotipnavig98ato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7197247" cy="2439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2000240"/>
            <a:ext cx="2143140" cy="2286016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2428860" y="5357826"/>
            <a:ext cx="3143272" cy="1143008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86050" y="2714620"/>
            <a:ext cx="3357586" cy="175432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Зайти в </a:t>
            </a:r>
            <a:r>
              <a:rPr lang="ru-RU" b="1" dirty="0" smtClean="0"/>
              <a:t>личный кабинет</a:t>
            </a:r>
            <a:r>
              <a:rPr lang="ru-RU" dirty="0" smtClean="0"/>
              <a:t>.</a:t>
            </a:r>
          </a:p>
          <a:p>
            <a:pPr marL="342900" indent="-342900">
              <a:buAutoNum type="arabicPeriod"/>
            </a:pPr>
            <a:r>
              <a:rPr lang="ru-RU" dirty="0" smtClean="0"/>
              <a:t>Ввести в поисковике  </a:t>
            </a:r>
          </a:p>
          <a:p>
            <a:pPr marL="342900" indent="-342900"/>
            <a:r>
              <a:rPr lang="ru-RU" b="1" dirty="0" smtClean="0"/>
              <a:t>«ГО Северодвинск»</a:t>
            </a:r>
            <a:r>
              <a:rPr lang="ru-RU" dirty="0" smtClean="0"/>
              <a:t>, </a:t>
            </a:r>
          </a:p>
          <a:p>
            <a:pPr marL="342900" indent="-342900"/>
            <a:r>
              <a:rPr lang="ru-RU" dirty="0" smtClean="0"/>
              <a:t>в строке «Организатор» – </a:t>
            </a:r>
          </a:p>
          <a:p>
            <a:pPr marL="342900" indent="-342900"/>
            <a:r>
              <a:rPr lang="ru-RU" b="1" dirty="0" smtClean="0"/>
              <a:t>МАОУ «Лицей №17»</a:t>
            </a:r>
          </a:p>
          <a:p>
            <a:pPr marL="342900" indent="-342900"/>
            <a:r>
              <a:rPr lang="ru-RU" dirty="0" smtClean="0"/>
              <a:t>3</a:t>
            </a:r>
            <a:r>
              <a:rPr lang="ru-RU" b="1" dirty="0" smtClean="0"/>
              <a:t>. </a:t>
            </a:r>
            <a:r>
              <a:rPr lang="ru-RU" dirty="0" smtClean="0"/>
              <a:t>Нажать кнопку </a:t>
            </a:r>
            <a:r>
              <a:rPr lang="ru-RU" b="1" dirty="0" smtClean="0"/>
              <a:t>«Найти» 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5572140"/>
            <a:ext cx="1785950" cy="785818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357166"/>
            <a:ext cx="9154907" cy="5746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571736" y="4500570"/>
            <a:ext cx="1500198" cy="642942"/>
          </a:xfrm>
          <a:prstGeom prst="rect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86248" y="3786190"/>
            <a:ext cx="3214710" cy="135732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smtClean="0"/>
              <a:t>Выбрать из списка  курс.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Нажать на кнопку </a:t>
            </a:r>
            <a:r>
              <a:rPr lang="ru-RU" sz="2000" b="1" dirty="0" smtClean="0"/>
              <a:t>«ПОДРОБНЕЕ».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5850" y="285728"/>
            <a:ext cx="1043098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трелка вниз 5"/>
          <p:cNvSpPr/>
          <p:nvPr/>
        </p:nvSpPr>
        <p:spPr>
          <a:xfrm>
            <a:off x="3214678" y="3071810"/>
            <a:ext cx="1000132" cy="171451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4857760"/>
            <a:ext cx="714380" cy="4286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214810" y="4429132"/>
            <a:ext cx="3214710" cy="861774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/>
              <a:t>1. Нажать кнопку </a:t>
            </a:r>
            <a:r>
              <a:rPr lang="ru-RU" sz="2500" b="1" dirty="0" smtClean="0"/>
              <a:t>«ГРУППЫ»</a:t>
            </a:r>
            <a:endParaRPr lang="ru-RU" sz="2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643050"/>
            <a:ext cx="6862150" cy="340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00164" y="0"/>
            <a:ext cx="5857916" cy="36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00164" y="3805257"/>
            <a:ext cx="6414246" cy="305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 стрелкой 7"/>
          <p:cNvCxnSpPr/>
          <p:nvPr/>
        </p:nvCxnSpPr>
        <p:spPr>
          <a:xfrm>
            <a:off x="857224" y="3357562"/>
            <a:ext cx="1214446" cy="15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000100" y="6572272"/>
            <a:ext cx="1214446" cy="15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643570" y="4643446"/>
            <a:ext cx="1214446" cy="15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72066" y="5072074"/>
            <a:ext cx="3000396" cy="156966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Найти номер своей группы и нажать кнопку </a:t>
            </a:r>
            <a:r>
              <a:rPr lang="ru-RU" sz="2400" b="1" dirty="0" smtClean="0"/>
              <a:t>«ЗАПИСАТЬСЯ»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74</Words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zav</dc:creator>
  <cp:lastModifiedBy>zav</cp:lastModifiedBy>
  <cp:revision>13</cp:revision>
  <dcterms:created xsi:type="dcterms:W3CDTF">2020-12-15T10:32:02Z</dcterms:created>
  <dcterms:modified xsi:type="dcterms:W3CDTF">2020-12-15T12:46:33Z</dcterms:modified>
</cp:coreProperties>
</file>